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1" r:id="rId3"/>
    <p:sldId id="264" r:id="rId4"/>
    <p:sldId id="265" r:id="rId5"/>
    <p:sldId id="277" r:id="rId6"/>
    <p:sldId id="266" r:id="rId7"/>
    <p:sldId id="267" r:id="rId8"/>
    <p:sldId id="269" r:id="rId9"/>
    <p:sldId id="270" r:id="rId10"/>
    <p:sldId id="272" r:id="rId11"/>
    <p:sldId id="271" r:id="rId12"/>
    <p:sldId id="268" r:id="rId13"/>
    <p:sldId id="274" r:id="rId14"/>
    <p:sldId id="273" r:id="rId15"/>
    <p:sldId id="275" r:id="rId16"/>
    <p:sldId id="276" r:id="rId17"/>
    <p:sldId id="279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hyperlink" Target="mailto:Carlson@arinet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Components &amp; Themes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ARI Responsive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4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1498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0"/>
    </mc:Choice>
    <mc:Fallback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49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00"/>
    </mc:Choice>
    <mc:Fallback>
      <p:transition spd="slow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50899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0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0"/>
    </mc:Choice>
    <mc:Fallback>
      <p:transition spd="slow" advTm="1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4CB51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4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00"/>
    </mc:Choice>
    <mc:Fallback>
      <p:transition spd="slow" advTm="6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9724" y="3230249"/>
            <a:ext cx="250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Components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3709922" y="1545465"/>
            <a:ext cx="966430" cy="3896083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67519" y="1748229"/>
            <a:ext cx="27603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AddThis</a:t>
            </a:r>
            <a:endParaRPr lang="en-US" dirty="0"/>
          </a:p>
          <a:p>
            <a:r>
              <a:rPr lang="en-US" dirty="0"/>
              <a:t>Coupons</a:t>
            </a:r>
          </a:p>
          <a:p>
            <a:r>
              <a:rPr lang="en-US" dirty="0">
                <a:solidFill>
                  <a:srgbClr val="00B0F0"/>
                </a:solidFill>
              </a:rPr>
              <a:t>CTA Buttons</a:t>
            </a:r>
          </a:p>
          <a:p>
            <a:r>
              <a:rPr lang="en-US" dirty="0" smtClean="0"/>
              <a:t>Events</a:t>
            </a:r>
            <a:endParaRPr lang="en-US" dirty="0"/>
          </a:p>
          <a:p>
            <a:r>
              <a:rPr lang="en-US" dirty="0"/>
              <a:t>Footer </a:t>
            </a:r>
          </a:p>
          <a:p>
            <a:r>
              <a:rPr lang="en-US" dirty="0"/>
              <a:t>Google Analytics </a:t>
            </a:r>
          </a:p>
          <a:p>
            <a:r>
              <a:rPr lang="en-US" dirty="0"/>
              <a:t>Google Tag Manager </a:t>
            </a:r>
          </a:p>
          <a:p>
            <a:r>
              <a:rPr lang="en-US" dirty="0"/>
              <a:t>Header </a:t>
            </a:r>
          </a:p>
          <a:p>
            <a:r>
              <a:rPr lang="en-US" dirty="0"/>
              <a:t>Header Links </a:t>
            </a:r>
          </a:p>
          <a:p>
            <a:r>
              <a:rPr lang="en-US" dirty="0"/>
              <a:t>Hours of Operation</a:t>
            </a:r>
          </a:p>
          <a:p>
            <a:r>
              <a:rPr lang="en-US" dirty="0"/>
              <a:t>Image Galleries</a:t>
            </a:r>
          </a:p>
          <a:p>
            <a:r>
              <a:rPr lang="en-US" dirty="0"/>
              <a:t>Logo </a:t>
            </a:r>
            <a:r>
              <a:rPr lang="en-US" dirty="0" smtClean="0"/>
              <a:t>Bar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7635" y="1748229"/>
            <a:ext cx="2343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Major Unit Browsing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Major Unit Search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Navigation Menu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OEM Promotions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Offer Rotator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Polaris Tracking 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Product Groups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Services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Site Map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Social Media 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Staff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Tracking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98976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7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00"/>
    </mc:Choice>
    <mc:Fallback>
      <p:transition spd="slow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pic>
        <p:nvPicPr>
          <p:cNvPr id="11" name="D943A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00"/>
    </mc:Choice>
    <mc:Fallback>
      <p:transition spd="slow" advTm="18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94476" y="1268565"/>
            <a:ext cx="1055530" cy="4893971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9172" y="2002441"/>
            <a:ext cx="139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Theme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9172" y="4569651"/>
            <a:ext cx="250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Components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5963726" y="3892409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4799036" y="1318168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7449" y="1511230"/>
            <a:ext cx="207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Templates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538" y="3453941"/>
            <a:ext cx="17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Package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7728788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57449" y="2582058"/>
            <a:ext cx="171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Design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7728788" y="230295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61621" y="1511230"/>
            <a:ext cx="19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Sections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2744" y="2290539"/>
            <a:ext cx="137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SASS/CSS</a:t>
            </a:r>
          </a:p>
          <a:p>
            <a:r>
              <a:rPr lang="en-US" dirty="0" smtClean="0"/>
              <a:t>JS</a:t>
            </a:r>
          </a:p>
          <a:p>
            <a:r>
              <a:rPr lang="en-US" dirty="0" smtClean="0"/>
              <a:t>Media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56313" y="4107986"/>
            <a:ext cx="2151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 Search</a:t>
            </a:r>
          </a:p>
          <a:p>
            <a:r>
              <a:rPr lang="en-US" dirty="0" smtClean="0"/>
              <a:t>Rotating Offers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CTA Buttons</a:t>
            </a:r>
          </a:p>
          <a:p>
            <a:r>
              <a:rPr lang="en-US" dirty="0" smtClean="0"/>
              <a:t>Lead Forms</a:t>
            </a:r>
          </a:p>
          <a:p>
            <a:r>
              <a:rPr lang="en-US" dirty="0" smtClean="0"/>
              <a:t>Navigation Menu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08156" y="4661983"/>
            <a:ext cx="25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dozens more</a:t>
            </a:r>
          </a:p>
          <a:p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>
            <a:off x="10169192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702025" y="1508121"/>
            <a:ext cx="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Rows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0"/>
    </mc:Choice>
    <mc:Fallback>
      <p:transition spd="slow" advTm="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1583587" y="2533918"/>
            <a:ext cx="8676222" cy="1905000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Carlson@arinet.com</a:t>
            </a:r>
            <a:endParaRPr lang="en-US" dirty="0" smtClean="0"/>
          </a:p>
          <a:p>
            <a:r>
              <a:rPr lang="en-US" dirty="0" smtClean="0"/>
              <a:t>Ext. 0207</a:t>
            </a:r>
          </a:p>
          <a:p>
            <a:r>
              <a:rPr lang="en-US" dirty="0" smtClean="0"/>
              <a:t>Refer to ARI Training Module 201 (Themes &amp; Components)</a:t>
            </a:r>
            <a:endParaRPr lang="en-US" dirty="0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29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Components &amp; Themes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69386" y="2657484"/>
            <a:ext cx="7650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components, and how do they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goes into a theme?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94476" y="1268565"/>
            <a:ext cx="1055530" cy="4893971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9172" y="2002441"/>
            <a:ext cx="139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9172" y="4569651"/>
            <a:ext cx="250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Components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5963726" y="3892409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4799036" y="1318168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7449" y="1511230"/>
            <a:ext cx="207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Page Templates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7538" y="3453941"/>
            <a:ext cx="17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Package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7728788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57449" y="2582058"/>
            <a:ext cx="171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Design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7728788" y="230295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61621" y="1511230"/>
            <a:ext cx="19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Page Sections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72744" y="2290539"/>
            <a:ext cx="137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SASS/CSS</a:t>
            </a:r>
          </a:p>
          <a:p>
            <a:r>
              <a:rPr lang="en-US" dirty="0" smtClean="0"/>
              <a:t>JS</a:t>
            </a:r>
          </a:p>
          <a:p>
            <a:r>
              <a:rPr lang="en-US" dirty="0" smtClean="0"/>
              <a:t>Media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56313" y="4107986"/>
            <a:ext cx="2151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 Search</a:t>
            </a:r>
          </a:p>
          <a:p>
            <a:r>
              <a:rPr lang="en-US" dirty="0" smtClean="0"/>
              <a:t>Rotating Offers</a:t>
            </a:r>
          </a:p>
          <a:p>
            <a:r>
              <a:rPr lang="en-US" dirty="0" smtClean="0"/>
              <a:t>Lead Forms</a:t>
            </a:r>
          </a:p>
          <a:p>
            <a:r>
              <a:rPr lang="en-US" dirty="0" smtClean="0"/>
              <a:t>Navigation Menu</a:t>
            </a:r>
          </a:p>
          <a:p>
            <a:r>
              <a:rPr lang="en-US" dirty="0" smtClean="0"/>
              <a:t>Services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56313" y="4107986"/>
            <a:ext cx="2587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 Search</a:t>
            </a:r>
          </a:p>
          <a:p>
            <a:r>
              <a:rPr lang="en-US" dirty="0" smtClean="0"/>
              <a:t>Rotating Offers</a:t>
            </a:r>
          </a:p>
          <a:p>
            <a:r>
              <a:rPr lang="en-US" dirty="0" smtClean="0"/>
              <a:t>Lead Forms</a:t>
            </a:r>
          </a:p>
          <a:p>
            <a:r>
              <a:rPr lang="en-US" dirty="0" smtClean="0"/>
              <a:t>Navigation Menu</a:t>
            </a:r>
          </a:p>
          <a:p>
            <a:r>
              <a:rPr lang="en-US" dirty="0" smtClean="0"/>
              <a:t>Services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08156" y="4661983"/>
            <a:ext cx="25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dozens more</a:t>
            </a:r>
          </a:p>
          <a:p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>
            <a:off x="10169192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702025" y="1508121"/>
            <a:ext cx="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Rows</a:t>
            </a:r>
            <a:endParaRPr lang="en-US" dirty="0"/>
          </a:p>
        </p:txBody>
      </p:sp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94476" y="1268565"/>
            <a:ext cx="1055530" cy="4893971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9172" y="2002441"/>
            <a:ext cx="139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Theme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9172" y="4569651"/>
            <a:ext cx="250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Components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5963726" y="3892409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4799036" y="1318168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7449" y="1511230"/>
            <a:ext cx="207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Templates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538" y="3453941"/>
            <a:ext cx="17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Package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7728788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57449" y="2582058"/>
            <a:ext cx="171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Design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7728788" y="230295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61621" y="1511230"/>
            <a:ext cx="19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Sections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2744" y="2290539"/>
            <a:ext cx="137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SASS/CSS</a:t>
            </a:r>
          </a:p>
          <a:p>
            <a:r>
              <a:rPr lang="en-US" dirty="0" smtClean="0"/>
              <a:t>JS</a:t>
            </a:r>
          </a:p>
          <a:p>
            <a:r>
              <a:rPr lang="en-US" dirty="0" smtClean="0"/>
              <a:t>Media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56313" y="4107986"/>
            <a:ext cx="2151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 Search</a:t>
            </a:r>
          </a:p>
          <a:p>
            <a:r>
              <a:rPr lang="en-US" dirty="0" smtClean="0"/>
              <a:t>Rotating Offers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CTA Buttons</a:t>
            </a:r>
          </a:p>
          <a:p>
            <a:r>
              <a:rPr lang="en-US" dirty="0" smtClean="0"/>
              <a:t>Lead Forms</a:t>
            </a:r>
          </a:p>
          <a:p>
            <a:r>
              <a:rPr lang="en-US" dirty="0" smtClean="0"/>
              <a:t>Navigation Menu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08156" y="4661983"/>
            <a:ext cx="25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dozens more</a:t>
            </a:r>
          </a:p>
          <a:p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>
            <a:off x="10169192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702025" y="1508121"/>
            <a:ext cx="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Rows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0"/>
    </mc:Choice>
    <mc:Fallback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94476" y="1268565"/>
            <a:ext cx="1055530" cy="4893971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9172" y="2002441"/>
            <a:ext cx="139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Theme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9172" y="4569651"/>
            <a:ext cx="250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Components</a:t>
            </a:r>
          </a:p>
        </p:txBody>
      </p:sp>
      <p:sp>
        <p:nvSpPr>
          <p:cNvPr id="9" name="Left Brace 8"/>
          <p:cNvSpPr/>
          <p:nvPr/>
        </p:nvSpPr>
        <p:spPr>
          <a:xfrm>
            <a:off x="5963726" y="3892409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4799036" y="1318168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57449" y="1511230"/>
            <a:ext cx="207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Templates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538" y="3453941"/>
            <a:ext cx="17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Package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7728788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57449" y="2582058"/>
            <a:ext cx="171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 Design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7728788" y="230295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61621" y="1511230"/>
            <a:ext cx="19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Sections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2744" y="2290539"/>
            <a:ext cx="137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SASS/CSS</a:t>
            </a:r>
          </a:p>
          <a:p>
            <a:r>
              <a:rPr lang="en-US" dirty="0" smtClean="0"/>
              <a:t>JS</a:t>
            </a:r>
          </a:p>
          <a:p>
            <a:r>
              <a:rPr lang="en-US" dirty="0" smtClean="0"/>
              <a:t>Media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56313" y="4107986"/>
            <a:ext cx="2151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 Search</a:t>
            </a:r>
          </a:p>
          <a:p>
            <a:r>
              <a:rPr lang="en-US" dirty="0" smtClean="0"/>
              <a:t>Rotating Offers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CTA Buttons</a:t>
            </a:r>
          </a:p>
          <a:p>
            <a:r>
              <a:rPr lang="en-US" dirty="0" smtClean="0"/>
              <a:t>Lead Forms</a:t>
            </a:r>
          </a:p>
          <a:p>
            <a:r>
              <a:rPr lang="en-US" dirty="0" smtClean="0"/>
              <a:t>Navigation Menu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908156" y="4661983"/>
            <a:ext cx="25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dozens more</a:t>
            </a:r>
          </a:p>
          <a:p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>
            <a:off x="10169192" y="1261534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702025" y="1508121"/>
            <a:ext cx="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Rows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0"/>
    </mc:Choice>
    <mc:Fallback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F1CF5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65" y="70823"/>
            <a:ext cx="2187835" cy="765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859" y="3225934"/>
            <a:ext cx="139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Theme</a:t>
            </a:r>
          </a:p>
        </p:txBody>
      </p:sp>
      <p:sp>
        <p:nvSpPr>
          <p:cNvPr id="10" name="Left Brace 9"/>
          <p:cNvSpPr/>
          <p:nvPr/>
        </p:nvSpPr>
        <p:spPr>
          <a:xfrm>
            <a:off x="3343723" y="2541661"/>
            <a:ext cx="966430" cy="1877704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76378" y="3225934"/>
            <a:ext cx="207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Templates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6247717" y="2976238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80550" y="3225934"/>
            <a:ext cx="190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Page Sections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8688121" y="2976238"/>
            <a:ext cx="553792" cy="862506"/>
          </a:xfrm>
          <a:prstGeom prst="leftBrac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220954" y="3222825"/>
            <a:ext cx="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Rows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1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D074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C438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7238"/>
            <a:ext cx="12192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1456</TotalTime>
  <Words>206</Words>
  <Application>Microsoft Office PowerPoint</Application>
  <PresentationFormat>Widescreen</PresentationFormat>
  <Paragraphs>106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Mesh</vt:lpstr>
      <vt:lpstr>Components &amp; Themes</vt:lpstr>
      <vt:lpstr>Components &amp;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Packages, Themes &amp; Components</dc:title>
  <dc:creator>Sam Carlson</dc:creator>
  <cp:lastModifiedBy>Sam Carlson</cp:lastModifiedBy>
  <cp:revision>36</cp:revision>
  <dcterms:created xsi:type="dcterms:W3CDTF">2017-01-10T19:43:13Z</dcterms:created>
  <dcterms:modified xsi:type="dcterms:W3CDTF">2017-01-11T20:17:16Z</dcterms:modified>
</cp:coreProperties>
</file>